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9BB79CA-CB4E-4B75-8B71-92042638E36B}" type="datetimeFigureOut">
              <a:rPr lang="en-IN" smtClean="0"/>
              <a:t>29-09-2020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CE3EC4-594B-4C20-B5E6-539DA4222885}" type="slidenum">
              <a:rPr lang="en-IN" smtClean="0"/>
              <a:t>‹#›</a:t>
            </a:fld>
            <a:endParaRPr lang="en-IN"/>
          </a:p>
        </p:txBody>
      </p:sp>
    </p:spTree>
    <p:extLst>
      <p:ext uri="{BB962C8B-B14F-4D97-AF65-F5344CB8AC3E}">
        <p14:creationId xmlns:p14="http://schemas.microsoft.com/office/powerpoint/2010/main" val="3915284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9BB79CA-CB4E-4B75-8B71-92042638E36B}" type="datetimeFigureOut">
              <a:rPr lang="en-IN" smtClean="0"/>
              <a:t>29-09-2020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CE3EC4-594B-4C20-B5E6-539DA4222885}" type="slidenum">
              <a:rPr lang="en-IN" smtClean="0"/>
              <a:t>‹#›</a:t>
            </a:fld>
            <a:endParaRPr lang="en-IN"/>
          </a:p>
        </p:txBody>
      </p:sp>
    </p:spTree>
    <p:extLst>
      <p:ext uri="{BB962C8B-B14F-4D97-AF65-F5344CB8AC3E}">
        <p14:creationId xmlns:p14="http://schemas.microsoft.com/office/powerpoint/2010/main" val="2746048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9BB79CA-CB4E-4B75-8B71-92042638E36B}" type="datetimeFigureOut">
              <a:rPr lang="en-IN" smtClean="0"/>
              <a:t>29-09-2020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CE3EC4-594B-4C20-B5E6-539DA4222885}" type="slidenum">
              <a:rPr lang="en-IN" smtClean="0"/>
              <a:t>‹#›</a:t>
            </a:fld>
            <a:endParaRPr lang="en-IN"/>
          </a:p>
        </p:txBody>
      </p:sp>
    </p:spTree>
    <p:extLst>
      <p:ext uri="{BB962C8B-B14F-4D97-AF65-F5344CB8AC3E}">
        <p14:creationId xmlns:p14="http://schemas.microsoft.com/office/powerpoint/2010/main" val="3999199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9BB79CA-CB4E-4B75-8B71-92042638E36B}" type="datetimeFigureOut">
              <a:rPr lang="en-IN" smtClean="0"/>
              <a:t>29-09-2020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CE3EC4-594B-4C20-B5E6-539DA4222885}" type="slidenum">
              <a:rPr lang="en-IN" smtClean="0"/>
              <a:t>‹#›</a:t>
            </a:fld>
            <a:endParaRPr lang="en-IN"/>
          </a:p>
        </p:txBody>
      </p:sp>
    </p:spTree>
    <p:extLst>
      <p:ext uri="{BB962C8B-B14F-4D97-AF65-F5344CB8AC3E}">
        <p14:creationId xmlns:p14="http://schemas.microsoft.com/office/powerpoint/2010/main" val="893428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9BB79CA-CB4E-4B75-8B71-92042638E36B}" type="datetimeFigureOut">
              <a:rPr lang="en-IN" smtClean="0"/>
              <a:t>29-09-2020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CE3EC4-594B-4C20-B5E6-539DA4222885}" type="slidenum">
              <a:rPr lang="en-IN" smtClean="0"/>
              <a:t>‹#›</a:t>
            </a:fld>
            <a:endParaRPr lang="en-IN"/>
          </a:p>
        </p:txBody>
      </p:sp>
    </p:spTree>
    <p:extLst>
      <p:ext uri="{BB962C8B-B14F-4D97-AF65-F5344CB8AC3E}">
        <p14:creationId xmlns:p14="http://schemas.microsoft.com/office/powerpoint/2010/main" val="1817579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9BB79CA-CB4E-4B75-8B71-92042638E36B}" type="datetimeFigureOut">
              <a:rPr lang="en-IN" smtClean="0"/>
              <a:t>29-09-2020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CE3EC4-594B-4C20-B5E6-539DA4222885}" type="slidenum">
              <a:rPr lang="en-IN" smtClean="0"/>
              <a:t>‹#›</a:t>
            </a:fld>
            <a:endParaRPr lang="en-IN"/>
          </a:p>
        </p:txBody>
      </p:sp>
    </p:spTree>
    <p:extLst>
      <p:ext uri="{BB962C8B-B14F-4D97-AF65-F5344CB8AC3E}">
        <p14:creationId xmlns:p14="http://schemas.microsoft.com/office/powerpoint/2010/main" val="3538610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9BB79CA-CB4E-4B75-8B71-92042638E36B}" type="datetimeFigureOut">
              <a:rPr lang="en-IN" smtClean="0"/>
              <a:t>29-09-2020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ACE3EC4-594B-4C20-B5E6-539DA4222885}" type="slidenum">
              <a:rPr lang="en-IN" smtClean="0"/>
              <a:t>‹#›</a:t>
            </a:fld>
            <a:endParaRPr lang="en-IN"/>
          </a:p>
        </p:txBody>
      </p:sp>
    </p:spTree>
    <p:extLst>
      <p:ext uri="{BB962C8B-B14F-4D97-AF65-F5344CB8AC3E}">
        <p14:creationId xmlns:p14="http://schemas.microsoft.com/office/powerpoint/2010/main" val="1729152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9BB79CA-CB4E-4B75-8B71-92042638E36B}" type="datetimeFigureOut">
              <a:rPr lang="en-IN" smtClean="0"/>
              <a:t>29-09-2020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ACE3EC4-594B-4C20-B5E6-539DA4222885}" type="slidenum">
              <a:rPr lang="en-IN" smtClean="0"/>
              <a:t>‹#›</a:t>
            </a:fld>
            <a:endParaRPr lang="en-IN"/>
          </a:p>
        </p:txBody>
      </p:sp>
    </p:spTree>
    <p:extLst>
      <p:ext uri="{BB962C8B-B14F-4D97-AF65-F5344CB8AC3E}">
        <p14:creationId xmlns:p14="http://schemas.microsoft.com/office/powerpoint/2010/main" val="237580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BB79CA-CB4E-4B75-8B71-92042638E36B}" type="datetimeFigureOut">
              <a:rPr lang="en-IN" smtClean="0"/>
              <a:t>29-09-2020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ACE3EC4-594B-4C20-B5E6-539DA4222885}" type="slidenum">
              <a:rPr lang="en-IN" smtClean="0"/>
              <a:t>‹#›</a:t>
            </a:fld>
            <a:endParaRPr lang="en-IN"/>
          </a:p>
        </p:txBody>
      </p:sp>
    </p:spTree>
    <p:extLst>
      <p:ext uri="{BB962C8B-B14F-4D97-AF65-F5344CB8AC3E}">
        <p14:creationId xmlns:p14="http://schemas.microsoft.com/office/powerpoint/2010/main" val="2168773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9BB79CA-CB4E-4B75-8B71-92042638E36B}" type="datetimeFigureOut">
              <a:rPr lang="en-IN" smtClean="0"/>
              <a:t>29-09-2020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CE3EC4-594B-4C20-B5E6-539DA4222885}" type="slidenum">
              <a:rPr lang="en-IN" smtClean="0"/>
              <a:t>‹#›</a:t>
            </a:fld>
            <a:endParaRPr lang="en-IN"/>
          </a:p>
        </p:txBody>
      </p:sp>
    </p:spTree>
    <p:extLst>
      <p:ext uri="{BB962C8B-B14F-4D97-AF65-F5344CB8AC3E}">
        <p14:creationId xmlns:p14="http://schemas.microsoft.com/office/powerpoint/2010/main" val="4145345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9BB79CA-CB4E-4B75-8B71-92042638E36B}" type="datetimeFigureOut">
              <a:rPr lang="en-IN" smtClean="0"/>
              <a:t>29-09-2020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CE3EC4-594B-4C20-B5E6-539DA4222885}" type="slidenum">
              <a:rPr lang="en-IN" smtClean="0"/>
              <a:t>‹#›</a:t>
            </a:fld>
            <a:endParaRPr lang="en-IN"/>
          </a:p>
        </p:txBody>
      </p:sp>
    </p:spTree>
    <p:extLst>
      <p:ext uri="{BB962C8B-B14F-4D97-AF65-F5344CB8AC3E}">
        <p14:creationId xmlns:p14="http://schemas.microsoft.com/office/powerpoint/2010/main" val="1674111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BB79CA-CB4E-4B75-8B71-92042638E36B}" type="datetimeFigureOut">
              <a:rPr lang="en-IN" smtClean="0"/>
              <a:t>29-09-2020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CE3EC4-594B-4C20-B5E6-539DA4222885}" type="slidenum">
              <a:rPr lang="en-IN" smtClean="0"/>
              <a:t>‹#›</a:t>
            </a:fld>
            <a:endParaRPr lang="en-IN"/>
          </a:p>
        </p:txBody>
      </p:sp>
    </p:spTree>
    <p:extLst>
      <p:ext uri="{BB962C8B-B14F-4D97-AF65-F5344CB8AC3E}">
        <p14:creationId xmlns:p14="http://schemas.microsoft.com/office/powerpoint/2010/main" val="494959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90121" y="2747946"/>
            <a:ext cx="5972725" cy="461665"/>
          </a:xfrm>
          <a:prstGeom prst="rect">
            <a:avLst/>
          </a:prstGeom>
        </p:spPr>
        <p:txBody>
          <a:bodyPr wrap="none">
            <a:spAutoFit/>
          </a:bodyPr>
          <a:lstStyle/>
          <a:p>
            <a:r>
              <a:rPr lang="en-US" sz="2400" b="1" i="0" dirty="0" smtClean="0">
                <a:solidFill>
                  <a:srgbClr val="FF0000"/>
                </a:solidFill>
                <a:effectLst/>
                <a:latin typeface="Lato"/>
              </a:rPr>
              <a:t>6. Python Data Science Toolbox (Part 1)</a:t>
            </a:r>
            <a:endParaRPr lang="en-US" sz="2400" b="1" i="0" dirty="0">
              <a:solidFill>
                <a:srgbClr val="FF0000"/>
              </a:solidFill>
              <a:effectLst/>
              <a:latin typeface="Lato"/>
            </a:endParaRPr>
          </a:p>
        </p:txBody>
      </p:sp>
    </p:spTree>
    <p:extLst>
      <p:ext uri="{BB962C8B-B14F-4D97-AF65-F5344CB8AC3E}">
        <p14:creationId xmlns:p14="http://schemas.microsoft.com/office/powerpoint/2010/main" val="839837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95415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737375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255513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134183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202271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067491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716902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765000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913647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409876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629" y="1028343"/>
            <a:ext cx="11665131" cy="2862322"/>
          </a:xfrm>
          <a:prstGeom prst="rect">
            <a:avLst/>
          </a:prstGeom>
        </p:spPr>
        <p:txBody>
          <a:bodyPr wrap="square">
            <a:spAutoFit/>
          </a:bodyPr>
          <a:lstStyle/>
          <a:p>
            <a:r>
              <a:rPr lang="en-US" b="1" i="0" dirty="0" smtClean="0">
                <a:solidFill>
                  <a:srgbClr val="3D4251"/>
                </a:solidFill>
                <a:effectLst/>
                <a:latin typeface="Lato"/>
              </a:rPr>
              <a:t>Course Description</a:t>
            </a:r>
          </a:p>
          <a:p>
            <a:r>
              <a:rPr lang="en-US" b="0" i="0" dirty="0" smtClean="0">
                <a:solidFill>
                  <a:srgbClr val="4D5356"/>
                </a:solidFill>
                <a:effectLst/>
                <a:latin typeface="Lato"/>
              </a:rPr>
              <a:t>It's time to push forward and develop your Python chops even further. There are tons of fantastic functions in Python and its library ecosystem. However, as a data scientist, you'll constantly need to write your own functions to solve problems that are dictated by your data. You will learn the art of function writing in this first Python Data Science Toolbox course. You'll come out of this course being able to write your very own custom functions, complete with multiple parameters and multiple return values, along with default arguments and variable-length arguments. You'll gain insight into scoping in Python and be able to write lambda functions and handle errors in your function writing practice. And you'll wrap up each chapter by using your new skills to write functions that analyze Twitter </a:t>
            </a:r>
            <a:r>
              <a:rPr lang="en-US" b="0" i="0" dirty="0" err="1" smtClean="0">
                <a:solidFill>
                  <a:srgbClr val="4D5356"/>
                </a:solidFill>
                <a:effectLst/>
                <a:latin typeface="Lato"/>
              </a:rPr>
              <a:t>DataFrames</a:t>
            </a:r>
            <a:r>
              <a:rPr lang="en-US" b="0" i="0" dirty="0" smtClean="0">
                <a:solidFill>
                  <a:srgbClr val="4D5356"/>
                </a:solidFill>
                <a:effectLst/>
                <a:latin typeface="Lato"/>
              </a:rPr>
              <a:t>.</a:t>
            </a:r>
          </a:p>
          <a:p>
            <a:pPr>
              <a:buFont typeface="+mj-lt"/>
              <a:buAutoNum type="arabicPeriod"/>
            </a:pPr>
            <a:r>
              <a:rPr lang="en-US" b="1" i="0" dirty="0" smtClean="0">
                <a:solidFill>
                  <a:srgbClr val="FFFFFF"/>
                </a:solidFill>
                <a:effectLst/>
                <a:latin typeface="Lato"/>
              </a:rPr>
              <a:t>1</a:t>
            </a:r>
            <a:endParaRPr lang="en-US" b="0" i="0" dirty="0">
              <a:solidFill>
                <a:srgbClr val="4D5356"/>
              </a:solidFill>
              <a:effectLst/>
              <a:latin typeface="Lato"/>
            </a:endParaRPr>
          </a:p>
        </p:txBody>
      </p:sp>
    </p:spTree>
    <p:extLst>
      <p:ext uri="{BB962C8B-B14F-4D97-AF65-F5344CB8AC3E}">
        <p14:creationId xmlns:p14="http://schemas.microsoft.com/office/powerpoint/2010/main" val="2617450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996832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18064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4548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011826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974877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135437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920306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4487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961218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009854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304036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402098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820698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224869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058427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728113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510190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1426562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156</Words>
  <Application>Microsoft Office PowerPoint</Application>
  <PresentationFormat>Widescreen</PresentationFormat>
  <Paragraphs>4</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Ransingh Satyajit Ray</dc:creator>
  <cp:lastModifiedBy>Ransingh Satyajit Ray</cp:lastModifiedBy>
  <cp:revision>2</cp:revision>
  <dcterms:created xsi:type="dcterms:W3CDTF">2020-09-29T07:42:55Z</dcterms:created>
  <dcterms:modified xsi:type="dcterms:W3CDTF">2020-09-29T07:46:59Z</dcterms:modified>
</cp:coreProperties>
</file>